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59" r:id="rId2"/>
    <p:sldId id="579" r:id="rId3"/>
    <p:sldId id="580" r:id="rId4"/>
    <p:sldId id="581" r:id="rId5"/>
    <p:sldId id="590" r:id="rId6"/>
    <p:sldId id="584" r:id="rId7"/>
    <p:sldId id="585" r:id="rId8"/>
    <p:sldId id="591" r:id="rId9"/>
    <p:sldId id="586" r:id="rId10"/>
    <p:sldId id="587" r:id="rId11"/>
    <p:sldId id="594" r:id="rId12"/>
    <p:sldId id="588" r:id="rId13"/>
    <p:sldId id="589" r:id="rId14"/>
    <p:sldId id="593" r:id="rId15"/>
    <p:sldId id="583" r:id="rId16"/>
    <p:sldId id="595" r:id="rId17"/>
  </p:sldIdLst>
  <p:sldSz cx="12192000" cy="6858000"/>
  <p:notesSz cx="6858000" cy="9144000"/>
  <p:embeddedFontLst>
    <p:embeddedFont>
      <p:font typeface="HarmonyOS Sans SC Medium" panose="02010600030101010101" charset="-122"/>
      <p:regular r:id="rId20"/>
      <p:bold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黑体" panose="02010609060101010101" pitchFamily="49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1">
          <p15:clr>
            <a:srgbClr val="A4A3A4"/>
          </p15:clr>
        </p15:guide>
        <p15:guide id="2" pos="37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42930"/>
    <a:srgbClr val="471C34"/>
    <a:srgbClr val="2A1D26"/>
    <a:srgbClr val="A9E2FD"/>
    <a:srgbClr val="74AFCB"/>
    <a:srgbClr val="156389"/>
    <a:srgbClr val="0F1D1A"/>
    <a:srgbClr val="D36B0B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>
        <p:scale>
          <a:sx n="82" d="100"/>
          <a:sy n="82" d="100"/>
        </p:scale>
        <p:origin x="773" y="91"/>
      </p:cViewPr>
      <p:guideLst>
        <p:guide orient="horz" pos="2091"/>
        <p:guide pos="37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HarmonyOS Sans SC Medium" charset="-122"/>
              <a:ea typeface="HarmonyOS Sans SC Medium" charset="-122"/>
              <a:cs typeface="Arial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HarmonyOS Sans SC Medium" charset="-122"/>
              </a:rPr>
              <a:t>2023/3/29</a:t>
            </a:fld>
            <a:endParaRPr lang="zh-CN" altLang="en-US">
              <a:latin typeface="HarmonyOS Sans SC Medium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HarmonyOS Sans SC Medium" charset="-122"/>
              <a:ea typeface="HarmonyOS Sans SC Medium" charset="-122"/>
              <a:cs typeface="Arial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HarmonyOS Sans SC Medium" charset="-122"/>
              </a:rPr>
              <a:t>‹#›</a:t>
            </a:fld>
            <a:endParaRPr lang="zh-CN" altLang="en-US">
              <a:latin typeface="HarmonyOS Sans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 Medium" charset="-122"/>
                <a:ea typeface="HarmonyOS Sans SC Medium" charset="-122"/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 Medium" charset="-122"/>
                <a:ea typeface="HarmonyOS Sans SC Medium" charset="-122"/>
                <a:cs typeface="Arial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 Medium" charset="-122"/>
                <a:ea typeface="HarmonyOS Sans SC Medium" charset="-122"/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 Medium" charset="-122"/>
                <a:ea typeface="HarmonyOS Sans SC Medium" charset="-122"/>
                <a:cs typeface="Arial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  <a:lvl2pPr>
              <a:defRPr>
                <a:cs typeface="HarmonyOS Sans SC Medium" charset="-122"/>
              </a:defRPr>
            </a:lvl2pPr>
            <a:lvl3pPr>
              <a:defRPr>
                <a:cs typeface="HarmonyOS Sans SC Medium" charset="-122"/>
              </a:defRPr>
            </a:lvl3pPr>
            <a:lvl4pPr>
              <a:defRPr>
                <a:cs typeface="HarmonyOS Sans SC Medium" charset="-122"/>
              </a:defRPr>
            </a:lvl4pPr>
            <a:lvl5pPr>
              <a:defRPr>
                <a:cs typeface="HarmonyOS Sans SC Medium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4.tmp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02985" y="1184275"/>
            <a:ext cx="54927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思源宋体 CN Heavy" charset="-122"/>
                <a:ea typeface="思源宋体 CN Heavy" charset="-122"/>
                <a:cs typeface="HarmonyOS Sans SC Medium" charset="-122"/>
              </a:rPr>
              <a:t>Eric</a:t>
            </a:r>
            <a:endParaRPr lang="zh-CN" altLang="en-US" sz="6600" dirty="0">
              <a:solidFill>
                <a:schemeClr val="bg1"/>
              </a:solidFill>
              <a:latin typeface="思源宋体 CN Heavy" charset="-122"/>
              <a:ea typeface="思源宋体 CN Heavy" charset="-122"/>
              <a:cs typeface="HarmonyOS Sans SC Medium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75545" y="4806509"/>
            <a:ext cx="1939290" cy="1734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高建伟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陈思危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陈豪哲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韩宗典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勾思懿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宁雪怡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94425" y="2360295"/>
            <a:ext cx="3558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CN Heavy" charset="-122"/>
                <a:ea typeface="思源宋体 CN Heavy" charset="-122"/>
                <a:cs typeface="思源宋体 CN Heavy" charset="-122"/>
                <a:sym typeface="+mn-ea"/>
              </a:rPr>
              <a:t>需求说明</a:t>
            </a:r>
            <a:endParaRPr lang="en-US" altLang="zh-CN" sz="4000" dirty="0">
              <a:solidFill>
                <a:schemeClr val="accent4">
                  <a:lumMod val="20000"/>
                  <a:lumOff val="80000"/>
                </a:schemeClr>
              </a:solidFill>
              <a:latin typeface="思源宋体 CN Heavy" charset="-122"/>
              <a:ea typeface="思源宋体 CN Heavy" charset="-122"/>
              <a:cs typeface="思源宋体 CN Heavy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79865" y="1651000"/>
            <a:ext cx="2362200" cy="3213100"/>
          </a:xfrm>
          <a:prstGeom prst="rect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这里输入您的标题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An empty street An empty house</a:t>
              </a: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750" y="1639570"/>
            <a:ext cx="7620635" cy="3211830"/>
          </a:xfrm>
          <a:prstGeom prst="rect">
            <a:avLst/>
          </a:prstGeom>
        </p:spPr>
      </p:pic>
      <p:sp>
        <p:nvSpPr>
          <p:cNvPr id="14" name="TextBox 11"/>
          <p:cNvSpPr/>
          <p:nvPr/>
        </p:nvSpPr>
        <p:spPr>
          <a:xfrm>
            <a:off x="9353550" y="2093595"/>
            <a:ext cx="1888490" cy="2353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sp>
        <p:nvSpPr>
          <p:cNvPr id="17" name="TextBox 11"/>
          <p:cNvSpPr/>
          <p:nvPr/>
        </p:nvSpPr>
        <p:spPr>
          <a:xfrm>
            <a:off x="1098550" y="5248910"/>
            <a:ext cx="9607550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单击此处输入你的正文，文字是您思想的提炼，为了最终演示发布的良好效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这里输入您的标题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An empty street An empty house</a:t>
              </a: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3</a:t>
            </a:r>
          </a:p>
        </p:txBody>
      </p:sp>
      <p:sp>
        <p:nvSpPr>
          <p:cNvPr id="12293" name="流程图: 决策 16"/>
          <p:cNvSpPr/>
          <p:nvPr/>
        </p:nvSpPr>
        <p:spPr>
          <a:xfrm>
            <a:off x="2150745" y="1944370"/>
            <a:ext cx="1864995" cy="1791335"/>
          </a:xfrm>
          <a:prstGeom prst="flowChartDecision">
            <a:avLst/>
          </a:prstGeom>
          <a:solidFill>
            <a:srgbClr val="942930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3420" y="407352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>
                <a:solidFill>
                  <a:schemeClr val="tx1"/>
                </a:solidFill>
                <a:cs typeface="HarmonyOS Sans SC Medium" charset="-122"/>
                <a:sym typeface="+mn-ea"/>
              </a:rPr>
              <a:t>单击添加小标题</a:t>
            </a:r>
          </a:p>
        </p:txBody>
      </p:sp>
      <p:sp>
        <p:nvSpPr>
          <p:cNvPr id="7" name="TextBox 11"/>
          <p:cNvSpPr/>
          <p:nvPr/>
        </p:nvSpPr>
        <p:spPr>
          <a:xfrm>
            <a:off x="1807210" y="4596130"/>
            <a:ext cx="2720975" cy="159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pic>
        <p:nvPicPr>
          <p:cNvPr id="91" name="图片 90" descr="smi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125" y="2437765"/>
            <a:ext cx="800100" cy="800100"/>
          </a:xfrm>
          <a:prstGeom prst="rect">
            <a:avLst/>
          </a:prstGeom>
        </p:spPr>
      </p:pic>
      <p:sp>
        <p:nvSpPr>
          <p:cNvPr id="5" name="流程图: 决策 16"/>
          <p:cNvSpPr/>
          <p:nvPr/>
        </p:nvSpPr>
        <p:spPr>
          <a:xfrm>
            <a:off x="5211445" y="1944370"/>
            <a:ext cx="1864995" cy="1791335"/>
          </a:xfrm>
          <a:prstGeom prst="flowChartDecision">
            <a:avLst/>
          </a:prstGeom>
          <a:solidFill>
            <a:srgbClr val="942930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24120" y="407352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>
                <a:solidFill>
                  <a:schemeClr val="tx1"/>
                </a:solidFill>
                <a:cs typeface="HarmonyOS Sans SC Medium" charset="-122"/>
                <a:sym typeface="+mn-ea"/>
              </a:rPr>
              <a:t>单击添加小标题</a:t>
            </a:r>
          </a:p>
        </p:txBody>
      </p:sp>
      <p:sp>
        <p:nvSpPr>
          <p:cNvPr id="9" name="TextBox 11"/>
          <p:cNvSpPr/>
          <p:nvPr/>
        </p:nvSpPr>
        <p:spPr>
          <a:xfrm>
            <a:off x="4867910" y="4596130"/>
            <a:ext cx="2720975" cy="159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sp>
        <p:nvSpPr>
          <p:cNvPr id="10" name="流程图: 决策 16"/>
          <p:cNvSpPr/>
          <p:nvPr/>
        </p:nvSpPr>
        <p:spPr>
          <a:xfrm>
            <a:off x="8107045" y="1944370"/>
            <a:ext cx="1864995" cy="1791335"/>
          </a:xfrm>
          <a:prstGeom prst="flowChartDecision">
            <a:avLst/>
          </a:prstGeom>
          <a:solidFill>
            <a:srgbClr val="942930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9720" y="407352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>
                <a:solidFill>
                  <a:schemeClr val="tx1"/>
                </a:solidFill>
                <a:cs typeface="HarmonyOS Sans SC Medium" charset="-122"/>
                <a:sym typeface="+mn-ea"/>
              </a:rPr>
              <a:t>单击添加小标题</a:t>
            </a:r>
          </a:p>
        </p:txBody>
      </p:sp>
      <p:sp>
        <p:nvSpPr>
          <p:cNvPr id="13" name="TextBox 11"/>
          <p:cNvSpPr/>
          <p:nvPr/>
        </p:nvSpPr>
        <p:spPr>
          <a:xfrm>
            <a:off x="7763510" y="4596130"/>
            <a:ext cx="2720975" cy="159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pic>
        <p:nvPicPr>
          <p:cNvPr id="116" name="图片 115" descr="bianj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855" y="2362200"/>
            <a:ext cx="909320" cy="909320"/>
          </a:xfrm>
          <a:prstGeom prst="rect">
            <a:avLst/>
          </a:prstGeom>
        </p:spPr>
      </p:pic>
      <p:pic>
        <p:nvPicPr>
          <p:cNvPr id="70" name="图片 69" descr="show_viphuiyuanyaoyueqiandianhu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925" y="236220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输入您的标题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32275" y="3848735"/>
            <a:ext cx="42170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Where the skies are blue to see you once again, my love Over seas and coast to coast To find a place i love the mostWhere the fields are green to see you once again my love.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88230" y="3369310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An empty street An empty house</a:t>
            </a: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461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471C34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04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这里输入您的标题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An empty street An empty house</a:t>
              </a: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4</a:t>
            </a:r>
          </a:p>
        </p:txBody>
      </p:sp>
      <p:sp>
        <p:nvSpPr>
          <p:cNvPr id="6" name="椭圆 5"/>
          <p:cNvSpPr/>
          <p:nvPr/>
        </p:nvSpPr>
        <p:spPr>
          <a:xfrm>
            <a:off x="4256405" y="1878965"/>
            <a:ext cx="3632200" cy="36322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2800" y="1878965"/>
            <a:ext cx="196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cs typeface="HarmonyOS Sans SC Medium" charset="-122"/>
                <a:sym typeface="+mn-ea"/>
              </a:rPr>
              <a:t>单击添加小标题</a:t>
            </a:r>
            <a:endParaRPr lang="zh-CN" altLang="en-US">
              <a:solidFill>
                <a:schemeClr val="tx1"/>
              </a:solidFill>
              <a:cs typeface="HarmonyOS Sans SC Medium" charset="-122"/>
              <a:sym typeface="+mn-ea"/>
            </a:endParaRPr>
          </a:p>
        </p:txBody>
      </p:sp>
      <p:sp>
        <p:nvSpPr>
          <p:cNvPr id="15" name="TextBox 11"/>
          <p:cNvSpPr/>
          <p:nvPr/>
        </p:nvSpPr>
        <p:spPr>
          <a:xfrm>
            <a:off x="914400" y="2194560"/>
            <a:ext cx="334200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13700" y="1878965"/>
            <a:ext cx="196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cs typeface="HarmonyOS Sans SC Medium" charset="-122"/>
                <a:sym typeface="+mn-ea"/>
              </a:rPr>
              <a:t>单击添加小标题</a:t>
            </a:r>
            <a:endParaRPr lang="zh-CN" altLang="en-US">
              <a:solidFill>
                <a:schemeClr val="tx1"/>
              </a:solidFill>
              <a:cs typeface="HarmonyOS Sans SC Medium" charset="-122"/>
              <a:sym typeface="+mn-ea"/>
            </a:endParaRPr>
          </a:p>
        </p:txBody>
      </p:sp>
      <p:sp>
        <p:nvSpPr>
          <p:cNvPr id="9" name="TextBox 11"/>
          <p:cNvSpPr/>
          <p:nvPr/>
        </p:nvSpPr>
        <p:spPr>
          <a:xfrm>
            <a:off x="8115300" y="2194560"/>
            <a:ext cx="334200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2800" y="4266565"/>
            <a:ext cx="196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cs typeface="HarmonyOS Sans SC Medium" charset="-122"/>
                <a:sym typeface="+mn-ea"/>
              </a:rPr>
              <a:t>单击添加小标题</a:t>
            </a:r>
            <a:endParaRPr lang="zh-CN" altLang="en-US">
              <a:solidFill>
                <a:schemeClr val="tx1"/>
              </a:solidFill>
              <a:cs typeface="HarmonyOS Sans SC Medium" charset="-122"/>
              <a:sym typeface="+mn-ea"/>
            </a:endParaRPr>
          </a:p>
        </p:txBody>
      </p:sp>
      <p:sp>
        <p:nvSpPr>
          <p:cNvPr id="11" name="TextBox 11"/>
          <p:cNvSpPr/>
          <p:nvPr/>
        </p:nvSpPr>
        <p:spPr>
          <a:xfrm>
            <a:off x="914400" y="4582160"/>
            <a:ext cx="334200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13700" y="4266565"/>
            <a:ext cx="196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cs typeface="HarmonyOS Sans SC Medium" charset="-122"/>
                <a:sym typeface="+mn-ea"/>
              </a:rPr>
              <a:t>单击添加小标题</a:t>
            </a:r>
            <a:endParaRPr lang="zh-CN" altLang="en-US">
              <a:solidFill>
                <a:schemeClr val="tx1"/>
              </a:solidFill>
              <a:cs typeface="HarmonyOS Sans SC Medium" charset="-122"/>
              <a:sym typeface="+mn-ea"/>
            </a:endParaRPr>
          </a:p>
        </p:txBody>
      </p:sp>
      <p:sp>
        <p:nvSpPr>
          <p:cNvPr id="13" name="TextBox 11"/>
          <p:cNvSpPr/>
          <p:nvPr/>
        </p:nvSpPr>
        <p:spPr>
          <a:xfrm>
            <a:off x="8115300" y="4582160"/>
            <a:ext cx="334200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这里输入您的标题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An empty street An empty house</a:t>
              </a: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4</a:t>
            </a:r>
          </a:p>
        </p:txBody>
      </p:sp>
      <p:sp>
        <p:nvSpPr>
          <p:cNvPr id="8206" name="TextBox 11"/>
          <p:cNvSpPr/>
          <p:nvPr/>
        </p:nvSpPr>
        <p:spPr>
          <a:xfrm>
            <a:off x="2032635" y="2701290"/>
            <a:ext cx="8579485" cy="1555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  <a:p>
            <a:pPr algn="ctr">
              <a:lnSpc>
                <a:spcPct val="17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53865" y="1956435"/>
            <a:ext cx="402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  <a:cs typeface="HarmonyOS Sans SC Medium" charset="-122"/>
              </a:rPr>
              <a:t>单击此处添加大标题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3006090" y="4715510"/>
            <a:ext cx="1041400" cy="1041400"/>
          </a:xfrm>
          <a:prstGeom prst="ellipse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780405" y="4714875"/>
            <a:ext cx="1041400" cy="1041400"/>
          </a:xfrm>
          <a:prstGeom prst="ellipse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462645" y="4711065"/>
            <a:ext cx="1041400" cy="1041400"/>
          </a:xfrm>
          <a:prstGeom prst="ellipse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pic>
        <p:nvPicPr>
          <p:cNvPr id="72" name="图片 71" descr="kongzhita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320" y="4897755"/>
            <a:ext cx="676275" cy="676275"/>
          </a:xfrm>
          <a:prstGeom prst="rect">
            <a:avLst/>
          </a:prstGeom>
        </p:spPr>
      </p:pic>
      <p:pic>
        <p:nvPicPr>
          <p:cNvPr id="57" name="图片 56" descr="zijinguanliIC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290" y="4955540"/>
            <a:ext cx="685165" cy="535305"/>
          </a:xfrm>
          <a:prstGeom prst="rect">
            <a:avLst/>
          </a:prstGeom>
        </p:spPr>
      </p:pic>
      <p:pic>
        <p:nvPicPr>
          <p:cNvPr id="76" name="图片 75" descr="zhizao_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075" y="4859020"/>
            <a:ext cx="727710" cy="727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58865" y="1645920"/>
            <a:ext cx="51746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CN Heavy" charset="-122"/>
                <a:ea typeface="思源宋体 CN Heavy" charset="-122"/>
                <a:cs typeface="HarmonyOS Sans SC Medium" charset="-122"/>
              </a:rPr>
              <a:t>感谢观看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56655" y="3150870"/>
            <a:ext cx="611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cap="all">
                <a:solidFill>
                  <a:schemeClr val="bg1"/>
                </a:solidFill>
                <a:uFillTx/>
                <a:latin typeface="HarmonyOS Sans SC Medium" charset="-122"/>
                <a:ea typeface="HarmonyOS Sans SC Medium" charset="-122"/>
                <a:cs typeface="HarmonyOS Sans SC Medium" charset="-122"/>
              </a:rPr>
              <a:t>Electronic computer games ppt</a:t>
            </a:r>
          </a:p>
        </p:txBody>
      </p:sp>
      <p:sp>
        <p:nvSpPr>
          <p:cNvPr id="8206" name="TextBox 11"/>
          <p:cNvSpPr/>
          <p:nvPr/>
        </p:nvSpPr>
        <p:spPr>
          <a:xfrm>
            <a:off x="6292215" y="3653155"/>
            <a:ext cx="5520690" cy="10318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  <a:buClr>
                <a:srgbClr val="E36C09"/>
              </a:buClr>
            </a:pPr>
            <a:r>
              <a:rPr lang="en-US" altLang="zh-CN" sz="1200" dirty="0">
                <a:solidFill>
                  <a:schemeClr val="bg1"/>
                </a:solidFill>
                <a:latin typeface="HarmonyOS Sans SC Medium" charset="-122"/>
                <a:cs typeface="HarmonyOS Sans SC Medium" charset="-122"/>
                <a:sym typeface="HarmonyOS Sans SC Medium" charset="-122"/>
              </a:rPr>
              <a:t>Where the skies are blue to see you once again, my love Over seas and coast to coast To find a place i love the mostWhere the fields are green to see you once again my love.</a:t>
            </a:r>
            <a:endParaRPr lang="en-US" altLang="zh-CN" sz="1200" dirty="0">
              <a:solidFill>
                <a:schemeClr val="bg1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17945" y="5022215"/>
            <a:ext cx="1939290" cy="4203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汇报人</a:t>
            </a:r>
            <a:r>
              <a:rPr lang="en-US" altLang="zh-CN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:</a:t>
            </a:r>
            <a:r>
              <a:rPr lang="zh-CN" altLang="en-US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稻小壳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黑体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模板使用说明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黑体" charset="-122"/>
                  <a:ea typeface="黑体" charset="-122"/>
                  <a:cs typeface="黑体" charset="-122"/>
                </a:rPr>
                <a:t>（本页为说明页，用户使用模板时可删除本页内容）</a:t>
              </a: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【说明】</a:t>
            </a: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模板中使用的字体为开源字体，请用户按照该款开源字体的开源协议要求来使用该字体。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4480560" y="2251075"/>
            <a:ext cx="3230880" cy="911860"/>
            <a:chOff x="7197" y="3533"/>
            <a:chExt cx="5088" cy="1436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图片：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5088" cy="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</a:rPr>
                <a:t>模板中使用的图片来源于【Freepik】，该图片具有CC0共享协议，您可在遵循CC0共享协议的情况下使用。</a:t>
              </a:r>
            </a:p>
            <a:p>
              <a:pPr lvl="0" algn="l" fontAlgn="auto">
                <a:lnSpc>
                  <a:spcPts val="1400"/>
                </a:lnSpc>
              </a:pP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480560" y="3404133"/>
            <a:ext cx="3230880" cy="695325"/>
            <a:chOff x="7197" y="4715"/>
            <a:chExt cx="5088" cy="1095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素材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</a:rPr>
                <a:t>：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模板中使用的素材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/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插画来源于【Freepik】，该素材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/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插画具有CC0共享协议，您可在遵循CC0共享协议的情况下使用。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480560" y="4520360"/>
            <a:ext cx="3230880" cy="515620"/>
            <a:chOff x="7197" y="4715"/>
            <a:chExt cx="5088" cy="812"/>
          </a:xfrm>
        </p:grpSpPr>
        <p:sp>
          <p:nvSpPr>
            <p:cNvPr id="83" name="文本框 82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音频：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197" y="5101"/>
              <a:ext cx="5088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</a:rPr>
                <a:t>无</a:t>
              </a: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黑体" charset="-122"/>
                    <a:ea typeface="黑体" charset="-122"/>
                    <a:cs typeface="黑体" charset="-122"/>
                  </a:rPr>
                  <a:t>03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黑体" charset="-122"/>
                    <a:ea typeface="黑体" charset="-122"/>
                    <a:cs typeface="黑体" charset="-122"/>
                  </a:rPr>
                  <a:t>母版说明</a:t>
                </a: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1、点击【视图】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2、选择【幻灯片母版】，即可查看母版内容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3、查看/编辑完成后，点击【关闭】即可</a:t>
              </a: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黑体" charset="-122"/>
                  <a:ea typeface="黑体" charset="-122"/>
                  <a:cs typeface="黑体" charset="-122"/>
                </a:rPr>
                <a:t>01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字体说明</a:t>
              </a: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黑体" charset="-122"/>
                  <a:ea typeface="黑体" charset="-122"/>
                  <a:cs typeface="黑体" charset="-122"/>
                </a:rPr>
                <a:t>02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素材说明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9975" y="2251130"/>
            <a:ext cx="3161665" cy="1616710"/>
            <a:chOff x="1163" y="3615"/>
            <a:chExt cx="4979" cy="2546"/>
          </a:xfrm>
        </p:grpSpPr>
        <p:sp>
          <p:nvSpPr>
            <p:cNvPr id="15" name="文本框 14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HarmonyOS Sans SC Medium" charset="-122"/>
                  <a:ea typeface="HarmonyOS Sans SC Medium" charset="-122"/>
                  <a:cs typeface="Arial" charset="0"/>
                </a:rPr>
                <a:t>中英文｜字体名称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思源宋体 CN Heavy" charset="-122"/>
                  <a:ea typeface="思源宋体 CN Heavy" charset="-122"/>
                  <a:cs typeface="Arial" charset="0"/>
                  <a:sym typeface="+mn-ea"/>
                </a:rPr>
                <a:t>思源宋体 CN Heavy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164" y="5048"/>
              <a:ext cx="497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HarmonyOS Sans SC Medium" charset="-122"/>
                  <a:ea typeface="HarmonyOS Sans SC Medium" charset="-122"/>
                  <a:cs typeface="Arial" charset="0"/>
                  <a:sym typeface="+mn-ea"/>
                </a:rPr>
                <a:t>HarmonyOS Sans SC Medium</a:t>
              </a:r>
            </a:p>
          </p:txBody>
        </p:sp>
      </p:grpSp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72000" y="64198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目录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513580" y="1623060"/>
            <a:ext cx="1520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n>
                  <a:noFill/>
                </a:ln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CONTENTS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545330" y="616585"/>
            <a:ext cx="145542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545330" y="1530985"/>
            <a:ext cx="145542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稻壳夜秋https://www.docer.com/works?userid=555357443"/>
          <p:cNvSpPr txBox="1"/>
          <p:nvPr/>
        </p:nvSpPr>
        <p:spPr>
          <a:xfrm>
            <a:off x="7912100" y="1130300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简介</a:t>
            </a:r>
          </a:p>
        </p:txBody>
      </p:sp>
      <p:cxnSp>
        <p:nvCxnSpPr>
          <p:cNvPr id="3" name="稻壳夜秋https://www.docer.com/works?userid=555357443"/>
          <p:cNvCxnSpPr/>
          <p:nvPr/>
        </p:nvCxnSpPr>
        <p:spPr>
          <a:xfrm flipH="1">
            <a:off x="7559675" y="10547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7234555" y="8680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1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7559675" y="24771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稻壳夜秋https://www.docer.com/works?userid=555357443"/>
          <p:cNvSpPr txBox="1"/>
          <p:nvPr/>
        </p:nvSpPr>
        <p:spPr>
          <a:xfrm>
            <a:off x="7234555" y="22904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2</a:t>
            </a:r>
          </a:p>
        </p:txBody>
      </p:sp>
      <p:cxnSp>
        <p:nvCxnSpPr>
          <p:cNvPr id="6" name="稻壳夜秋https://www.docer.com/works?userid=555357443"/>
          <p:cNvCxnSpPr/>
          <p:nvPr/>
        </p:nvCxnSpPr>
        <p:spPr>
          <a:xfrm flipH="1">
            <a:off x="7559675" y="37852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稻壳夜秋https://www.docer.com/works?userid=555357443"/>
          <p:cNvSpPr txBox="1"/>
          <p:nvPr/>
        </p:nvSpPr>
        <p:spPr>
          <a:xfrm>
            <a:off x="7234555" y="35985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3</a:t>
            </a:r>
          </a:p>
        </p:txBody>
      </p:sp>
      <p:cxnSp>
        <p:nvCxnSpPr>
          <p:cNvPr id="8" name="稻壳夜秋https://www.docer.com/works?userid=555357443"/>
          <p:cNvCxnSpPr/>
          <p:nvPr/>
        </p:nvCxnSpPr>
        <p:spPr>
          <a:xfrm flipH="1">
            <a:off x="7559675" y="51949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稻壳夜秋https://www.docer.com/works?userid=555357443"/>
          <p:cNvSpPr txBox="1"/>
          <p:nvPr/>
        </p:nvSpPr>
        <p:spPr>
          <a:xfrm>
            <a:off x="7234555" y="50082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4</a:t>
            </a:r>
          </a:p>
        </p:txBody>
      </p:sp>
      <p:sp>
        <p:nvSpPr>
          <p:cNvPr id="10" name="稻壳夜秋https://www.docer.com/works?userid=555357443">
            <a:extLst>
              <a:ext uri="{FF2B5EF4-FFF2-40B4-BE49-F238E27FC236}">
                <a16:creationId xmlns:a16="http://schemas.microsoft.com/office/drawing/2014/main" id="{0C6179C4-D3B0-3F3F-013E-AE039A17A4B3}"/>
              </a:ext>
            </a:extLst>
          </p:cNvPr>
          <p:cNvSpPr txBox="1"/>
          <p:nvPr/>
        </p:nvSpPr>
        <p:spPr>
          <a:xfrm>
            <a:off x="8013699" y="2562564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策划案</a:t>
            </a:r>
          </a:p>
        </p:txBody>
      </p:sp>
      <p:sp>
        <p:nvSpPr>
          <p:cNvPr id="11" name="稻壳夜秋https://www.docer.com/works?userid=555357443">
            <a:extLst>
              <a:ext uri="{FF2B5EF4-FFF2-40B4-BE49-F238E27FC236}">
                <a16:creationId xmlns:a16="http://schemas.microsoft.com/office/drawing/2014/main" id="{5CC6B165-7FB0-0C87-3FE1-4647BC4469CF}"/>
              </a:ext>
            </a:extLst>
          </p:cNvPr>
          <p:cNvSpPr txBox="1"/>
          <p:nvPr/>
        </p:nvSpPr>
        <p:spPr>
          <a:xfrm>
            <a:off x="8013700" y="3985499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简介</a:t>
            </a:r>
          </a:p>
        </p:txBody>
      </p:sp>
      <p:sp>
        <p:nvSpPr>
          <p:cNvPr id="12" name="稻壳夜秋https://www.docer.com/works?userid=555357443">
            <a:extLst>
              <a:ext uri="{FF2B5EF4-FFF2-40B4-BE49-F238E27FC236}">
                <a16:creationId xmlns:a16="http://schemas.microsoft.com/office/drawing/2014/main" id="{7C8C4BC9-561F-969A-8DAF-388E3937D0A4}"/>
              </a:ext>
            </a:extLst>
          </p:cNvPr>
          <p:cNvSpPr txBox="1"/>
          <p:nvPr/>
        </p:nvSpPr>
        <p:spPr>
          <a:xfrm>
            <a:off x="8013698" y="5194935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简介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简介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36160" y="3376017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Introduction</a:t>
            </a:r>
            <a:endParaRPr lang="zh-CN" altLang="en-US" sz="1400" dirty="0">
              <a:solidFill>
                <a:schemeClr val="bg1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715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471C34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01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简介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40575" y="1977390"/>
            <a:ext cx="402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HarmonyOS Sans SC Medium" charset="-122"/>
                <a:ea typeface="HarmonyOS Sans SC Medium" charset="-122"/>
                <a:cs typeface="HarmonyOS Sans SC Medium" charset="-122"/>
              </a:rPr>
              <a:t>文档介绍</a:t>
            </a:r>
            <a:endParaRPr lang="zh-CN" altLang="en-US" sz="2800" dirty="0">
              <a:solidFill>
                <a:schemeClr val="tx1"/>
              </a:solidFill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  <p:sp>
        <p:nvSpPr>
          <p:cNvPr id="7" name="TextBox 11"/>
          <p:cNvSpPr/>
          <p:nvPr/>
        </p:nvSpPr>
        <p:spPr>
          <a:xfrm>
            <a:off x="6877685" y="2927985"/>
            <a:ext cx="4399915" cy="1788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algn="just">
              <a:lnSpc>
                <a:spcPct val="125000"/>
              </a:lnSpc>
            </a:pPr>
            <a:r>
              <a:rPr lang="zh-CN" altLang="zh-CN" sz="18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本文档是一份关于游戏</a:t>
            </a:r>
            <a:r>
              <a:rPr lang="en-US" altLang="zh-CN" sz="18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“Eric”</a:t>
            </a:r>
            <a:r>
              <a:rPr lang="zh-CN" altLang="zh-CN" sz="18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的规格说明书，旨在详细描述游戏的各项特征、机制、操作、角色、物品等方面的设计要求，以便于游戏制作团队进行开发和测试。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0830" y="2687320"/>
            <a:ext cx="4789805" cy="28867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  <p:pic>
        <p:nvPicPr>
          <p:cNvPr id="10" name="图片 9" descr="图形用户界面, 文本, 应用程序&#10;&#10;描述已自动生成">
            <a:extLst>
              <a:ext uri="{FF2B5EF4-FFF2-40B4-BE49-F238E27FC236}">
                <a16:creationId xmlns:a16="http://schemas.microsoft.com/office/drawing/2014/main" id="{07C5BCCB-63EA-836E-9E94-B979850CFF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5" t="31721" r="25018" b="4459"/>
          <a:stretch/>
        </p:blipFill>
        <p:spPr>
          <a:xfrm>
            <a:off x="778379" y="1553210"/>
            <a:ext cx="5812418" cy="45250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这里输入您的标题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An empty street An empty house</a:t>
              </a: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220" y="1547495"/>
            <a:ext cx="7947660" cy="3203575"/>
          </a:xfrm>
          <a:prstGeom prst="rect">
            <a:avLst/>
          </a:prstGeom>
        </p:spPr>
      </p:pic>
      <p:sp>
        <p:nvSpPr>
          <p:cNvPr id="17" name="TextBox 11"/>
          <p:cNvSpPr/>
          <p:nvPr/>
        </p:nvSpPr>
        <p:spPr>
          <a:xfrm>
            <a:off x="1390650" y="5058410"/>
            <a:ext cx="9607550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单击此处输入你的正文，文字是您思想的提炼，为了最终演示发布的良好效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输入您的标题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32275" y="3848735"/>
            <a:ext cx="42170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Where the skies are blue to see you once again, my love Over seas and coast to coast To find a place i love the mostWhere the fields are green to see you once again my love.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88230" y="3369310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An empty street An empty house</a:t>
            </a: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461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471C34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02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这里输入您的标题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An empty street An empty house</a:t>
              </a: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2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79550"/>
            <a:ext cx="3657600" cy="240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395" y="1454150"/>
            <a:ext cx="3735705" cy="23996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30350" y="4514215"/>
            <a:ext cx="4025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单击此处添加小标题</a:t>
            </a:r>
          </a:p>
        </p:txBody>
      </p:sp>
      <p:sp>
        <p:nvSpPr>
          <p:cNvPr id="8206" name="TextBox 11"/>
          <p:cNvSpPr/>
          <p:nvPr/>
        </p:nvSpPr>
        <p:spPr>
          <a:xfrm>
            <a:off x="1530350" y="4885055"/>
            <a:ext cx="4288155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sp>
        <p:nvSpPr>
          <p:cNvPr id="9" name="矩形 8"/>
          <p:cNvSpPr/>
          <p:nvPr/>
        </p:nvSpPr>
        <p:spPr>
          <a:xfrm>
            <a:off x="1403985" y="4277995"/>
            <a:ext cx="4565015" cy="18878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46850" y="4514215"/>
            <a:ext cx="4025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单击此处添加小标题</a:t>
            </a:r>
          </a:p>
        </p:txBody>
      </p:sp>
      <p:sp>
        <p:nvSpPr>
          <p:cNvPr id="14" name="TextBox 11"/>
          <p:cNvSpPr/>
          <p:nvPr/>
        </p:nvSpPr>
        <p:spPr>
          <a:xfrm>
            <a:off x="6546850" y="4885055"/>
            <a:ext cx="4288155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sp>
        <p:nvSpPr>
          <p:cNvPr id="15" name="矩形 14"/>
          <p:cNvSpPr/>
          <p:nvPr/>
        </p:nvSpPr>
        <p:spPr>
          <a:xfrm>
            <a:off x="6420485" y="4277995"/>
            <a:ext cx="4565015" cy="18878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这里输入您的标题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An empty street An empty house</a:t>
              </a: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2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50" y="1603375"/>
            <a:ext cx="3987800" cy="4387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08100" y="2507615"/>
            <a:ext cx="2105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单击添加小标题</a:t>
            </a:r>
          </a:p>
        </p:txBody>
      </p:sp>
      <p:sp>
        <p:nvSpPr>
          <p:cNvPr id="8206" name="TextBox 11"/>
          <p:cNvSpPr/>
          <p:nvPr/>
        </p:nvSpPr>
        <p:spPr>
          <a:xfrm>
            <a:off x="1310640" y="3079750"/>
            <a:ext cx="205232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sp>
        <p:nvSpPr>
          <p:cNvPr id="6" name="矩形 5"/>
          <p:cNvSpPr/>
          <p:nvPr/>
        </p:nvSpPr>
        <p:spPr>
          <a:xfrm>
            <a:off x="1103630" y="2162810"/>
            <a:ext cx="2478405" cy="3584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86800" y="2507615"/>
            <a:ext cx="2105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单击添加小标题</a:t>
            </a:r>
          </a:p>
        </p:txBody>
      </p:sp>
      <p:sp>
        <p:nvSpPr>
          <p:cNvPr id="9" name="TextBox 11"/>
          <p:cNvSpPr/>
          <p:nvPr/>
        </p:nvSpPr>
        <p:spPr>
          <a:xfrm>
            <a:off x="8689340" y="3079750"/>
            <a:ext cx="205232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sp>
        <p:nvSpPr>
          <p:cNvPr id="10" name="矩形 9"/>
          <p:cNvSpPr/>
          <p:nvPr/>
        </p:nvSpPr>
        <p:spPr>
          <a:xfrm>
            <a:off x="8482330" y="2162810"/>
            <a:ext cx="2478405" cy="3584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输入您的标题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32275" y="3848735"/>
            <a:ext cx="42170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Where the skies are blue to see you once again, my love Over seas and coast to coast To find a place i love the mostWhere the fields are green to see you once again my love.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88230" y="3369310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An empty street An empty house</a:t>
            </a: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588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471C34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03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  <p:tag name="KSO_WM_SLIDE_ITEM_CNT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HarmonyOS Sans SC Medium"/>
        <a:ea typeface="HarmonyOS Sans SC Medium"/>
        <a:cs typeface=""/>
      </a:majorFont>
      <a:minorFont>
        <a:latin typeface="HarmonyOS Sans SC Medium"/>
        <a:ea typeface="HarmonyOS Sans S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Medium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HarmonyOS Sans SC Medium"/>
        <a:font script="Hebr" typeface="HarmonyOS Sans SC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Medium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HarmonyOS Sans SC Medium"/>
        <a:font script="Hebr" typeface="HarmonyOS Sans SC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1217</Words>
  <Application>Microsoft Office PowerPoint</Application>
  <PresentationFormat>宽屏</PresentationFormat>
  <Paragraphs>113</Paragraphs>
  <Slides>16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Wingdings</vt:lpstr>
      <vt:lpstr>黑体</vt:lpstr>
      <vt:lpstr>Times New Roman</vt:lpstr>
      <vt:lpstr>思源宋体 CN Heavy</vt:lpstr>
      <vt:lpstr>HarmonyOS Sans SC Medium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WPS_1601876304</dc:creator>
  <cp:lastModifiedBy>GAO Jianwei</cp:lastModifiedBy>
  <cp:revision>216</cp:revision>
  <dcterms:created xsi:type="dcterms:W3CDTF">1900-01-01T00:00:00Z</dcterms:created>
  <dcterms:modified xsi:type="dcterms:W3CDTF">2023-03-29T04:07:19Z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2052-11.34.2</vt:lpwstr>
  </property>
  <property fmtid="{D5CDD505-2E9C-101B-9397-08002B2CF9AE}" pid="3" name="ICV">
    <vt:lpwstr>6ADE3B734E3377A0554A226446403AED_31</vt:lpwstr>
  </property>
  <property fmtid="{D5CDD505-2E9C-101B-9397-08002B2CF9AE}" pid="4" name="KSOTemplateUUID">
    <vt:lpwstr>v1.0_mb_/w6N6atmS5a4l3yHcSV65Q==</vt:lpwstr>
  </property>
</Properties>
</file>